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51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6101A-0788-4337-AE29-C2A3EE27D5D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39C88-F95A-4778-93CA-56E4117F9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12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39C88-F95A-4778-93CA-56E4117F9B6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771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2A3B-E8C5-4F52-8203-2E0ABC4A0CF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6701F0-9A1F-461C-B6E8-47A774704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2A3B-E8C5-4F52-8203-2E0ABC4A0CF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01F0-9A1F-461C-B6E8-47A774704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2A3B-E8C5-4F52-8203-2E0ABC4A0CF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01F0-9A1F-461C-B6E8-47A774704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2A3B-E8C5-4F52-8203-2E0ABC4A0CF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6701F0-9A1F-461C-B6E8-47A774704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2A3B-E8C5-4F52-8203-2E0ABC4A0CF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01F0-9A1F-461C-B6E8-47A774704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2A3B-E8C5-4F52-8203-2E0ABC4A0CF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01F0-9A1F-461C-B6E8-47A774704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2A3B-E8C5-4F52-8203-2E0ABC4A0CF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6701F0-9A1F-461C-B6E8-47A774704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2A3B-E8C5-4F52-8203-2E0ABC4A0CF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01F0-9A1F-461C-B6E8-47A774704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2A3B-E8C5-4F52-8203-2E0ABC4A0CF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01F0-9A1F-461C-B6E8-47A774704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2A3B-E8C5-4F52-8203-2E0ABC4A0CF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01F0-9A1F-461C-B6E8-47A774704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2A3B-E8C5-4F52-8203-2E0ABC4A0CF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01F0-9A1F-461C-B6E8-47A774704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412A3B-E8C5-4F52-8203-2E0ABC4A0CF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6701F0-9A1F-461C-B6E8-47A774704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Определение высоты   </a:t>
            </a:r>
            <a:r>
              <a:rPr lang="ru-RU" sz="2800" b="1" dirty="0" smtClean="0">
                <a:solidFill>
                  <a:schemeClr val="tx1"/>
                </a:solidFill>
              </a:rPr>
              <a:t>предмета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</a:rPr>
              <a:t>«Дом в котором я живу»</a:t>
            </a:r>
            <a:endParaRPr lang="ru-RU" sz="5400" b="1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2643182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: </a:t>
            </a:r>
            <a:r>
              <a:rPr lang="ru-RU" dirty="0" err="1" smtClean="0"/>
              <a:t>Каптюх</a:t>
            </a:r>
            <a:r>
              <a:rPr lang="ru-RU" dirty="0" smtClean="0"/>
              <a:t> Ксения 8»а».</a:t>
            </a:r>
          </a:p>
          <a:p>
            <a:r>
              <a:rPr lang="ru-RU" dirty="0" smtClean="0"/>
              <a:t>Учитель : </a:t>
            </a:r>
            <a:r>
              <a:rPr lang="ru-RU" dirty="0" err="1" smtClean="0"/>
              <a:t>Кутоманова</a:t>
            </a:r>
            <a:r>
              <a:rPr lang="ru-RU" dirty="0" smtClean="0"/>
              <a:t> Е.М. </a:t>
            </a: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2910" y="571480"/>
            <a:ext cx="8072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№30 имени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А.И.Колдунова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2569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0" b="1400"/>
          <a:stretch>
            <a:fillRect/>
          </a:stretch>
        </p:blipFill>
        <p:spPr>
          <a:xfrm>
            <a:off x="179512" y="404664"/>
            <a:ext cx="5688632" cy="5976664"/>
          </a:xfr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95536" y="5013176"/>
            <a:ext cx="5867400" cy="5222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half" idx="2"/>
          </p:nvPr>
        </p:nvSpPr>
        <p:spPr>
          <a:xfrm>
            <a:off x="6012160" y="1844824"/>
            <a:ext cx="2843808" cy="304455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Я проживаю в многоквартирном доме, находящийся по адресу :               ул. Школьная дом 40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200746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741" y="33265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В нашем городе , многие люди  называют этот дом «Красная шапочка» , его прозвали так из-за красной крыши.</a:t>
            </a:r>
            <a:endParaRPr lang="ru-RU" sz="24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9142" y="1340768"/>
            <a:ext cx="4662252" cy="5498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271580"/>
            <a:ext cx="2880320" cy="38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32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494" y="332656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В доме 9 этажей,6 подъездов, а на лестничной площадке расположены 4 квартиры , отсюда :</a:t>
            </a:r>
          </a:p>
          <a:p>
            <a:r>
              <a:rPr lang="ru-RU" sz="2400" b="1" i="1" dirty="0" smtClean="0"/>
              <a:t>   9 х 6 х 4 =  216 - квартир в доме </a:t>
            </a:r>
            <a:r>
              <a:rPr lang="ru-RU" sz="2400" b="1" i="1" dirty="0" smtClean="0">
                <a:solidFill>
                  <a:prstClr val="black"/>
                </a:solidFill>
              </a:rPr>
              <a:t>всего . </a:t>
            </a:r>
            <a:r>
              <a:rPr lang="ru-RU" sz="2400" b="1" i="1" dirty="0" smtClean="0"/>
              <a:t>В среднем в одной квартире проживает 3 человека , а значит:</a:t>
            </a:r>
          </a:p>
          <a:p>
            <a:r>
              <a:rPr lang="ru-RU" sz="2400" b="1" i="1" dirty="0"/>
              <a:t> </a:t>
            </a:r>
            <a:r>
              <a:rPr lang="ru-RU" sz="2400" b="1" i="1" dirty="0" smtClean="0"/>
              <a:t> 3 х 216 = 648 человек живет во всем доме.</a:t>
            </a:r>
          </a:p>
          <a:p>
            <a:r>
              <a:rPr lang="ru-RU" sz="2400" b="1" i="1" dirty="0" smtClean="0"/>
              <a:t> По возрасту, самому пожилому человеку 88 лет, а самому маленькому всего лишь 3 месяца.</a:t>
            </a:r>
            <a:endParaRPr lang="ru-RU" sz="24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79" y="3212976"/>
            <a:ext cx="4566005" cy="3623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8855" y="3836305"/>
            <a:ext cx="4394876" cy="292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105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271" y="514461"/>
            <a:ext cx="41044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Определение высоты дома.</a:t>
            </a:r>
          </a:p>
          <a:p>
            <a:r>
              <a:rPr lang="ru-RU" sz="2400" b="1" dirty="0"/>
              <a:t>Д</a:t>
            </a:r>
            <a:r>
              <a:rPr lang="ru-RU" sz="2400" b="1" dirty="0" smtClean="0"/>
              <a:t>ля того чтобы измерить высоту  дома,  нужно поставить на некотором расстоянии от дома  колышек</a:t>
            </a:r>
            <a:r>
              <a:rPr lang="en-US" sz="2400" b="1" dirty="0" smtClean="0"/>
              <a:t>  AC </a:t>
            </a:r>
            <a:r>
              <a:rPr lang="ru-RU" sz="2400" b="1" dirty="0" smtClean="0"/>
              <a:t>, а на поверхности земли отметим точку </a:t>
            </a:r>
            <a:r>
              <a:rPr lang="en-US" sz="2400" b="1" dirty="0" smtClean="0"/>
              <a:t>B</a:t>
            </a:r>
            <a:r>
              <a:rPr lang="ru-RU" sz="2400" b="1" dirty="0" smtClean="0"/>
              <a:t> , в которой прямая А</a:t>
            </a:r>
            <a:r>
              <a:rPr lang="ru-RU" sz="1600" b="1" dirty="0" smtClean="0"/>
              <a:t>1</a:t>
            </a:r>
            <a:r>
              <a:rPr lang="ru-RU" sz="2400" b="1" dirty="0" smtClean="0"/>
              <a:t>А пересекается с поверхностью земли.</a:t>
            </a:r>
            <a:endParaRPr lang="en-US" sz="2400" b="1" dirty="0" smtClean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60649"/>
            <a:ext cx="4794027" cy="612068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 rot="5400000">
            <a:off x="3428992" y="1714490"/>
            <a:ext cx="5500728" cy="264320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86380" y="4857760"/>
            <a:ext cx="0" cy="93610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илиния 34"/>
          <p:cNvSpPr/>
          <p:nvPr/>
        </p:nvSpPr>
        <p:spPr>
          <a:xfrm>
            <a:off x="5000628" y="5286388"/>
            <a:ext cx="142876" cy="483885"/>
          </a:xfrm>
          <a:custGeom>
            <a:avLst/>
            <a:gdLst>
              <a:gd name="connsiteX0" fmla="*/ 157655 w 258562"/>
              <a:gd name="connsiteY0" fmla="*/ 0 h 341009"/>
              <a:gd name="connsiteX1" fmla="*/ 252248 w 258562"/>
              <a:gd name="connsiteY1" fmla="*/ 299544 h 341009"/>
              <a:gd name="connsiteX2" fmla="*/ 0 w 258562"/>
              <a:gd name="connsiteY2" fmla="*/ 331075 h 34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562" h="341009">
                <a:moveTo>
                  <a:pt x="157655" y="0"/>
                </a:moveTo>
                <a:cubicBezTo>
                  <a:pt x="218089" y="122182"/>
                  <a:pt x="278524" y="244365"/>
                  <a:pt x="252248" y="299544"/>
                </a:cubicBezTo>
                <a:cubicBezTo>
                  <a:pt x="225972" y="354723"/>
                  <a:pt x="112986" y="342899"/>
                  <a:pt x="0" y="331075"/>
                </a:cubicBezTo>
              </a:path>
            </a:pathLst>
          </a:cu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>
            <a:off x="4816194" y="3041930"/>
            <a:ext cx="5512404" cy="158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/>
          <p:nvPr/>
        </p:nvCxnSpPr>
        <p:spPr>
          <a:xfrm rot="10800000" flipV="1">
            <a:off x="6929454" y="5429264"/>
            <a:ext cx="648072" cy="341009"/>
          </a:xfrm>
          <a:prstGeom prst="bentConnector3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857752" y="5786454"/>
            <a:ext cx="2736304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94585" y="509085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В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61955" y="5331692"/>
            <a:ext cx="60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</a:t>
            </a:r>
            <a:endParaRPr lang="ru-RU" sz="3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121258" y="3956160"/>
            <a:ext cx="432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</a:t>
            </a:r>
            <a:endParaRPr lang="ru-RU" sz="3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964393" y="540064"/>
            <a:ext cx="68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</a:t>
            </a:r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668344" y="5199795"/>
            <a:ext cx="52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</a:t>
            </a:r>
            <a:r>
              <a:rPr lang="ru-RU" b="1" dirty="0" smtClean="0"/>
              <a:t>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1319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09084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Прямоугольные треугольники А</a:t>
            </a:r>
            <a:r>
              <a:rPr lang="ru-RU" b="1" i="1" dirty="0" smtClean="0"/>
              <a:t>1</a:t>
            </a:r>
            <a:r>
              <a:rPr lang="ru-RU" sz="2400" b="1" i="1" dirty="0" smtClean="0"/>
              <a:t>С</a:t>
            </a:r>
            <a:r>
              <a:rPr lang="ru-RU" b="1" i="1" dirty="0" smtClean="0"/>
              <a:t>1</a:t>
            </a:r>
            <a:r>
              <a:rPr lang="ru-RU" sz="2400" b="1" i="1" dirty="0" smtClean="0"/>
              <a:t>В и АСВ  подобны по первому признаку подобия треугольников . Из подобия треугольников следует: </a:t>
            </a:r>
            <a:r>
              <a:rPr lang="en-US" sz="2400" b="1" i="1" dirty="0" smtClean="0"/>
              <a:t> </a:t>
            </a:r>
            <a:r>
              <a:rPr lang="ru-RU" sz="2800" b="1" i="1" dirty="0" smtClean="0"/>
              <a:t>           </a:t>
            </a:r>
            <a:r>
              <a:rPr lang="en-US" sz="2800" b="1" i="1" dirty="0" smtClean="0"/>
              <a:t>A</a:t>
            </a:r>
            <a:r>
              <a:rPr lang="en-US" b="1" i="1" dirty="0" smtClean="0"/>
              <a:t>1</a:t>
            </a:r>
            <a:r>
              <a:rPr lang="en-US" sz="2800" b="1" i="1" dirty="0" smtClean="0"/>
              <a:t>C</a:t>
            </a:r>
            <a:r>
              <a:rPr lang="en-US" b="1" i="1" dirty="0" smtClean="0"/>
              <a:t>1</a:t>
            </a:r>
            <a:r>
              <a:rPr lang="ru-RU" sz="2800" b="1" i="1" dirty="0" smtClean="0"/>
              <a:t>:АС= ВС</a:t>
            </a:r>
            <a:r>
              <a:rPr lang="ru-RU" b="1" i="1" dirty="0" smtClean="0"/>
              <a:t>1</a:t>
            </a:r>
            <a:r>
              <a:rPr lang="ru-RU" sz="2800" b="1" i="1" dirty="0" smtClean="0"/>
              <a:t>:ВС</a:t>
            </a:r>
            <a:r>
              <a:rPr lang="ru-RU" sz="2400" b="1" i="1" dirty="0" smtClean="0"/>
              <a:t>, откуда </a:t>
            </a:r>
            <a:r>
              <a:rPr lang="ru-RU" sz="2800" b="1" i="1" dirty="0" smtClean="0"/>
              <a:t>А</a:t>
            </a:r>
            <a:r>
              <a:rPr lang="ru-RU" b="1" i="1" dirty="0" smtClean="0"/>
              <a:t>1</a:t>
            </a:r>
            <a:r>
              <a:rPr lang="ru-RU" sz="2800" b="1" i="1" dirty="0" smtClean="0"/>
              <a:t>С</a:t>
            </a:r>
            <a:r>
              <a:rPr lang="ru-RU" b="1" i="1" dirty="0" smtClean="0"/>
              <a:t>1</a:t>
            </a:r>
            <a:r>
              <a:rPr lang="ru-RU" sz="2800" b="1" i="1" dirty="0" smtClean="0"/>
              <a:t>= (АС·ВС</a:t>
            </a:r>
            <a:r>
              <a:rPr lang="ru-RU" b="1" i="1" dirty="0" smtClean="0"/>
              <a:t>1</a:t>
            </a:r>
            <a:r>
              <a:rPr lang="ru-RU" sz="2800" b="1" i="1" dirty="0" smtClean="0"/>
              <a:t>):ВС.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571406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Измерив расстояния ВС</a:t>
            </a:r>
            <a:r>
              <a:rPr lang="ru-RU" b="1" i="1" dirty="0" smtClean="0"/>
              <a:t>1</a:t>
            </a:r>
            <a:r>
              <a:rPr lang="ru-RU" sz="2400" b="1" i="1" dirty="0" smtClean="0"/>
              <a:t> и ВС и зная длину АС, по полученной формуле определяем высоту А</a:t>
            </a:r>
            <a:r>
              <a:rPr lang="ru-RU" b="1" i="1" dirty="0" smtClean="0"/>
              <a:t>1</a:t>
            </a:r>
            <a:r>
              <a:rPr lang="ru-RU" sz="2400" b="1" i="1" dirty="0" smtClean="0"/>
              <a:t>С</a:t>
            </a:r>
            <a:r>
              <a:rPr lang="ru-RU" b="1" i="1" dirty="0" smtClean="0"/>
              <a:t>1 </a:t>
            </a:r>
            <a:r>
              <a:rPr lang="ru-RU" sz="2400" b="1" i="1" dirty="0" smtClean="0"/>
              <a:t> дома.</a:t>
            </a:r>
          </a:p>
          <a:p>
            <a:r>
              <a:rPr lang="ru-RU" sz="2400" b="1" i="1" dirty="0" smtClean="0"/>
              <a:t>АС= 1,5м;           </a:t>
            </a:r>
          </a:p>
          <a:p>
            <a:r>
              <a:rPr lang="ru-RU" sz="2400" b="1" i="1" dirty="0" smtClean="0"/>
              <a:t>ВС</a:t>
            </a:r>
            <a:r>
              <a:rPr lang="ru-RU" b="1" i="1" dirty="0" smtClean="0"/>
              <a:t>1</a:t>
            </a:r>
            <a:r>
              <a:rPr lang="ru-RU" sz="2400" b="1" i="1" dirty="0" smtClean="0"/>
              <a:t>= 9м;</a:t>
            </a:r>
          </a:p>
          <a:p>
            <a:r>
              <a:rPr lang="ru-RU" sz="2400" b="1" i="1" dirty="0" smtClean="0"/>
              <a:t>ВС=0,5м.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35716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Тогда           </a:t>
            </a:r>
          </a:p>
          <a:p>
            <a:r>
              <a:rPr lang="ru-RU" sz="2400" b="1" i="1" dirty="0" smtClean="0"/>
              <a:t>А</a:t>
            </a:r>
            <a:r>
              <a:rPr lang="ru-RU" b="1" i="1" dirty="0" smtClean="0"/>
              <a:t>1</a:t>
            </a:r>
            <a:r>
              <a:rPr lang="ru-RU" sz="2400" b="1" i="1" dirty="0" smtClean="0"/>
              <a:t>С</a:t>
            </a:r>
            <a:r>
              <a:rPr lang="ru-RU" b="1" i="1" dirty="0" smtClean="0"/>
              <a:t>1</a:t>
            </a:r>
            <a:r>
              <a:rPr lang="ru-RU" sz="2400" b="1" i="1" dirty="0" smtClean="0"/>
              <a:t>= =(1,5·9):0,5=27 (м)</a:t>
            </a:r>
          </a:p>
          <a:p>
            <a:r>
              <a:rPr lang="ru-RU" sz="2400" b="1" i="1" dirty="0" smtClean="0"/>
              <a:t>Высота дома = 27 м. </a:t>
            </a:r>
            <a:endParaRPr lang="ru-RU" sz="24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9855" y="2185477"/>
            <a:ext cx="4194145" cy="464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29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108171" cy="4581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4725144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Вот так свойства подобных  треугольников могут быть использованы для проведения различных измерительных  работ на местности.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147985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288</TotalTime>
  <Words>276</Words>
  <Application>Microsoft Office PowerPoint</Application>
  <PresentationFormat>Экран (4:3)</PresentationFormat>
  <Paragraphs>28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Определение высоты   предмета.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HOME-ПК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измерительные</dc:title>
  <dc:creator>HOME</dc:creator>
  <cp:lastModifiedBy>Кутоманова Е.М.</cp:lastModifiedBy>
  <cp:revision>29</cp:revision>
  <dcterms:created xsi:type="dcterms:W3CDTF">2014-02-13T14:23:15Z</dcterms:created>
  <dcterms:modified xsi:type="dcterms:W3CDTF">2016-01-11T11:53:24Z</dcterms:modified>
</cp:coreProperties>
</file>